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69A7C2-9169-4B9F-8292-83ED348DC9E9}" type="datetimeFigureOut">
              <a:rPr lang="en-US" smtClean="0"/>
              <a:t>7/22/2015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2424CD-6537-463A-BDB5-1F7A2AAED2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9A7C2-9169-4B9F-8292-83ED348DC9E9}" type="datetimeFigureOut">
              <a:rPr lang="en-US" smtClean="0"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424CD-6537-463A-BDB5-1F7A2AAED2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9A7C2-9169-4B9F-8292-83ED348DC9E9}" type="datetimeFigureOut">
              <a:rPr lang="en-US" smtClean="0"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424CD-6537-463A-BDB5-1F7A2AAED2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9A7C2-9169-4B9F-8292-83ED348DC9E9}" type="datetimeFigureOut">
              <a:rPr lang="en-US" smtClean="0"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424CD-6537-463A-BDB5-1F7A2AAED2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9A7C2-9169-4B9F-8292-83ED348DC9E9}" type="datetimeFigureOut">
              <a:rPr lang="en-US" smtClean="0"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424CD-6537-463A-BDB5-1F7A2AAED2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9A7C2-9169-4B9F-8292-83ED348DC9E9}" type="datetimeFigureOut">
              <a:rPr lang="en-US" smtClean="0"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424CD-6537-463A-BDB5-1F7A2AAED2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9A7C2-9169-4B9F-8292-83ED348DC9E9}" type="datetimeFigureOut">
              <a:rPr lang="en-US" smtClean="0"/>
              <a:t>7/22/2015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424CD-6537-463A-BDB5-1F7A2AAED2B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9A7C2-9169-4B9F-8292-83ED348DC9E9}" type="datetimeFigureOut">
              <a:rPr lang="en-US" smtClean="0"/>
              <a:t>7/22/2015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424CD-6537-463A-BDB5-1F7A2AAED2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9A7C2-9169-4B9F-8292-83ED348DC9E9}" type="datetimeFigureOut">
              <a:rPr lang="en-US" smtClean="0"/>
              <a:t>7/22/2015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424CD-6537-463A-BDB5-1F7A2AAED2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69A7C2-9169-4B9F-8292-83ED348DC9E9}" type="datetimeFigureOut">
              <a:rPr lang="en-US" smtClean="0"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424CD-6537-463A-BDB5-1F7A2AAED2B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69A7C2-9169-4B9F-8292-83ED348DC9E9}" type="datetimeFigureOut">
              <a:rPr lang="en-US" smtClean="0"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2424CD-6537-463A-BDB5-1F7A2AAED2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69A7C2-9169-4B9F-8292-83ED348DC9E9}" type="datetimeFigureOut">
              <a:rPr lang="en-US" smtClean="0"/>
              <a:t>7/22/2015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2424CD-6537-463A-BDB5-1F7A2AAED2B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Managing Conflict in the Workplace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(through respectful</a:t>
            </a:r>
            <a:br>
              <a:rPr lang="en-US" sz="4000" dirty="0" smtClean="0"/>
            </a:br>
            <a:r>
              <a:rPr lang="en-US" sz="4000" dirty="0" smtClean="0"/>
              <a:t> communication and other techniques)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Dr. </a:t>
            </a:r>
            <a:r>
              <a:rPr lang="en-US" b="1" dirty="0" err="1" smtClean="0"/>
              <a:t>Wilhelmena</a:t>
            </a:r>
            <a:r>
              <a:rPr lang="en-US" b="1" dirty="0" smtClean="0"/>
              <a:t> Mack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22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Goal Setting</a:t>
            </a:r>
          </a:p>
          <a:p>
            <a:pPr marL="0" indent="0">
              <a:buNone/>
            </a:pPr>
            <a:r>
              <a:rPr lang="en-US" b="1" dirty="0" smtClean="0"/>
              <a:t>Ground Rules</a:t>
            </a:r>
          </a:p>
          <a:p>
            <a:pPr marL="0" indent="0">
              <a:buNone/>
            </a:pPr>
            <a:r>
              <a:rPr lang="en-US" b="1" dirty="0" smtClean="0"/>
              <a:t>Active Listening</a:t>
            </a:r>
          </a:p>
          <a:p>
            <a:pPr marL="0" indent="0">
              <a:buNone/>
            </a:pPr>
            <a:r>
              <a:rPr lang="en-US" b="1" dirty="0" smtClean="0"/>
              <a:t>Monitoring Verbal and Non-Verbal Responses</a:t>
            </a:r>
          </a:p>
          <a:p>
            <a:pPr marL="0" indent="0">
              <a:buNone/>
            </a:pPr>
            <a:r>
              <a:rPr lang="en-US" b="1" dirty="0" smtClean="0"/>
              <a:t>Jointly Creating Options</a:t>
            </a:r>
          </a:p>
          <a:p>
            <a:pPr marL="0" indent="0">
              <a:buNone/>
            </a:pPr>
            <a:r>
              <a:rPr lang="en-US" b="1" dirty="0" smtClean="0"/>
              <a:t>Resolution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Conflict Resolution Strategies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7118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just a disagreement</a:t>
            </a:r>
          </a:p>
          <a:p>
            <a:r>
              <a:rPr lang="en-US" dirty="0" smtClean="0"/>
              <a:t>Festers when ignored</a:t>
            </a:r>
          </a:p>
          <a:p>
            <a:r>
              <a:rPr lang="en-US" dirty="0" smtClean="0"/>
              <a:t>Response is based on perception</a:t>
            </a:r>
          </a:p>
          <a:p>
            <a:r>
              <a:rPr lang="en-US" dirty="0" smtClean="0"/>
              <a:t>Triggers strong emotions</a:t>
            </a:r>
          </a:p>
          <a:p>
            <a:r>
              <a:rPr lang="en-US" dirty="0" smtClean="0"/>
              <a:t>Provide growth opportunities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CONFLICT 101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7613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Handling Common Conflicts</a:t>
            </a:r>
          </a:p>
          <a:p>
            <a:pPr marL="0" indent="0" algn="ctr">
              <a:buNone/>
            </a:pP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3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 Management</a:t>
            </a:r>
          </a:p>
          <a:p>
            <a:r>
              <a:rPr lang="en-US" dirty="0" smtClean="0"/>
              <a:t>Personal Control</a:t>
            </a:r>
          </a:p>
          <a:p>
            <a:r>
              <a:rPr lang="en-US" dirty="0" smtClean="0"/>
              <a:t>Empathy</a:t>
            </a:r>
          </a:p>
          <a:p>
            <a:r>
              <a:rPr lang="en-US" dirty="0" smtClean="0"/>
              <a:t>Aware of Differences</a:t>
            </a:r>
          </a:p>
          <a:p>
            <a:r>
              <a:rPr lang="en-US" dirty="0" smtClean="0"/>
              <a:t>Goal</a:t>
            </a:r>
          </a:p>
          <a:p>
            <a:r>
              <a:rPr lang="en-US" dirty="0" smtClean="0"/>
              <a:t>Managing Differences</a:t>
            </a:r>
          </a:p>
          <a:p>
            <a:r>
              <a:rPr lang="en-US" dirty="0" smtClean="0"/>
              <a:t>Outcome Resolution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Conflict Resolution Skills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977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 </a:t>
            </a:r>
            <a:r>
              <a:rPr lang="en-US" b="1" dirty="0" smtClean="0"/>
              <a:t>when the situation becomes personal and emotional and clouds your ability to focus and act in a fair and impartial way to effectively resolve the situation.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Unhealthy Conflict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868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b="1" dirty="0" smtClean="0"/>
              <a:t>Unhealthy Responses to Conflict</a:t>
            </a:r>
            <a:endParaRPr lang="en-US" sz="4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5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… When people feel encouraged and  empowered to question and challenge the current state of affairs within the organization or the status quo, the boss or others.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Healthy Conflict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351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000" b="1" dirty="0" smtClean="0"/>
              <a:t>Healthy Responses to Conflict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32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000" b="1" dirty="0" smtClean="0"/>
              <a:t>Transcending Conflict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3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138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Managing Conflict in the Workplace (through respectful  communication and other techniques)</vt:lpstr>
      <vt:lpstr>CONFLICT 101</vt:lpstr>
      <vt:lpstr>PowerPoint Presentation</vt:lpstr>
      <vt:lpstr>Conflict Resolution Skills</vt:lpstr>
      <vt:lpstr>Unhealthy Conflict</vt:lpstr>
      <vt:lpstr>PowerPoint Presentation</vt:lpstr>
      <vt:lpstr>Healthy Conflict</vt:lpstr>
      <vt:lpstr>PowerPoint Presentation</vt:lpstr>
      <vt:lpstr>PowerPoint Presentation</vt:lpstr>
      <vt:lpstr>Conflict Resolution Strategies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Wilhelmena</dc:creator>
  <cp:lastModifiedBy>Stacey Stanish</cp:lastModifiedBy>
  <cp:revision>7</cp:revision>
  <cp:lastPrinted>2015-07-22T22:37:53Z</cp:lastPrinted>
  <dcterms:created xsi:type="dcterms:W3CDTF">2015-07-21T18:40:30Z</dcterms:created>
  <dcterms:modified xsi:type="dcterms:W3CDTF">2015-07-22T22:38:29Z</dcterms:modified>
</cp:coreProperties>
</file>